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22497-E4DB-49EF-BFBD-313314D395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997E97-C0EB-47F7-BD78-E911CDFD75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55B022-B718-41D1-9AFF-114E643BA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BA371-854E-4698-8FBD-F7B831BA5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80F2B-F6E7-4665-9CAB-C74A0E03D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4824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4A5C8-DD07-43D7-9E12-071D9B35C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1A9DBB-47A7-4642-9D11-4A3423BDC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5123A-8378-44E6-BF32-F152EB300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BB0A9-DD44-4565-B113-00384FFAD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5959E-3F87-427B-A971-43E0E9587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3380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1F6E50-94A6-4B2C-80F9-AA1A6F1819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F3F328-AE38-4B51-9FD3-867AD91E3B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BC222-FF76-44CE-9CEA-6AADD0318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3847F-52D2-4509-AD9B-79961F056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84B1A-F309-4694-9402-016EB00B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3081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277AA-E312-4FD9-8054-91F376AD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E4508-3EDB-44DC-8601-0B3FBA594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45D5-424D-4038-81AC-340C09281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18A05-B1E7-41A2-941D-3B1F186C7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402C4-87CB-43A6-8172-ED8E808B8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46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AED4A-28E9-4A61-B7ED-E0A531329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A9D22-A86C-4528-BF3D-14BA27432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87894-6725-4789-8833-833BD8324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1D344-507D-403F-B68B-BA2774E42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9FE42-DAC1-4390-AB94-A1F94F52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244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B7F17-F2D4-4FD8-B9A6-312B57A5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7586E-1E4E-4552-82AD-B2B779DD86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A99425-6ACF-40D7-8E29-DBE67A502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753CC-A88B-483C-97BE-84A858CD4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67F2B-413B-4162-B4EB-05251472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1C81C0-43A2-4CD5-BB12-4EA916CDD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719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F9D0C-4EDB-4D77-A60D-D33CF591D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BACB7-73F7-4876-B81C-06604561C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6A9082-5993-4246-9FC8-9FC8C4F16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42230C-4621-469D-ACDF-F3FD5ECC96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BC7813-18F4-4C86-9B30-D60E5FD4A3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B3FD63-110D-47FE-98C7-B71F5953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7D4518-BE08-4731-B8B7-544D1D10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169A46-E48C-41DC-8B3F-B48FC2B2E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8582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F3E35-7135-411D-AA34-2E16B7054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6A65BA-C0D8-46EA-8FB2-1656E7D47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9C9C2B-79F7-41BD-A02A-A052AE47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CDAF68-C698-489C-A747-90B4B7E06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0225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2D7254-E58A-4E94-B385-A9CDB354A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99FC3F-0A34-4039-8BC3-7B8B27CA3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48C89C-5EC6-4B9A-B9B5-25D7EF45A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2773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36DB1-4A14-4AA9-9ECA-83309985A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E5EB6-D1AC-4127-BC8B-3C63CF3AF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9BB3E2-6782-4D70-92F6-5D285639D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06ED5-09C6-445F-A65A-B885E4C49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2B9490-D764-4BC3-825A-F21F4EB8C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EA23F-F14A-4032-8540-7D52DE323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84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0A4DD-98A7-44E0-97A0-76F089369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D1F398-5904-4007-A7D2-9B9C790C56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D836FF-D35D-48C2-810A-990B1C764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DBF3AB-C023-48E2-A04C-DB8D94F74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3B92F-3EEC-41AC-92C1-233A423B0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9B48C5-1BF2-4DA8-8071-439909118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6501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F103D7-7E2A-4658-9F9E-5BA6F28D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04273-7169-41E8-BAB7-3D72CB26E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6D330-DA2C-4A61-8B1E-CEEB284993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23F46-0847-4061-84A8-7DBFCEBC316D}" type="datetimeFigureOut">
              <a:rPr lang="en-IN" smtClean="0"/>
              <a:t>04-02-2022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106BA-2A3F-4789-B4A3-61A0BEF21C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C2E83-4EDF-40B5-BCA0-30FEAE0F82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8E487-93D3-43A2-88C9-A3EEC6EE32C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8433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zero.webappsecurity.com/.svn/wc.db" TargetMode="External"/><Relationship Id="rId2" Type="http://schemas.openxmlformats.org/officeDocument/2006/relationships/hyperlink" Target="http://zero.webappsecurity.com/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1574D-861E-4C81-AB0B-56849D04A9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TASK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D6383D-A103-4AF5-903E-2CFAD85FF7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NETSPARKER</a:t>
            </a:r>
          </a:p>
        </p:txBody>
      </p:sp>
    </p:spTree>
    <p:extLst>
      <p:ext uri="{BB962C8B-B14F-4D97-AF65-F5344CB8AC3E}">
        <p14:creationId xmlns:p14="http://schemas.microsoft.com/office/powerpoint/2010/main" val="4126022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09AEA-585C-485F-9D5A-5CF81768A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61925"/>
            <a:ext cx="10515600" cy="1325563"/>
          </a:xfrm>
        </p:spPr>
        <p:txBody>
          <a:bodyPr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5A9278-76FB-4D2B-AB37-1ACD56EDB861}"/>
              </a:ext>
            </a:extLst>
          </p:cNvPr>
          <p:cNvSpPr txBox="1"/>
          <p:nvPr/>
        </p:nvSpPr>
        <p:spPr>
          <a:xfrm>
            <a:off x="802640" y="1198880"/>
            <a:ext cx="10739120" cy="5150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Target URL : </a:t>
            </a:r>
            <a:r>
              <a:rPr lang="en-IN" sz="20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http://zero.webappsecurity.com/</a:t>
            </a:r>
            <a:endParaRPr lang="en-I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 10, 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Netsparker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Wifi</a:t>
            </a:r>
            <a:endParaRPr lang="en-I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CRITICAL VULNERABILITIES FOUND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1.Out-of-date(Tomcat)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2.Out-of-date(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openSSL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3.Out-of-date(Apache)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OUT-OF-DATE(TOMCAT)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URL: </a:t>
            </a:r>
            <a:r>
              <a:rPr lang="en-IN" sz="20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http://zero.webappsecurity.com/.svn/wc.db</a:t>
            </a:r>
            <a:endParaRPr lang="en-IN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Identified version: 7.0.70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Latest version: 10.0.16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Attack pattern: .svn%2fwc.db</a:t>
            </a:r>
          </a:p>
        </p:txBody>
      </p:sp>
    </p:spTree>
    <p:extLst>
      <p:ext uri="{BB962C8B-B14F-4D97-AF65-F5344CB8AC3E}">
        <p14:creationId xmlns:p14="http://schemas.microsoft.com/office/powerpoint/2010/main" val="2681498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0E0BCC-9593-4730-AE23-5390BF987343}"/>
              </a:ext>
            </a:extLst>
          </p:cNvPr>
          <p:cNvSpPr txBox="1"/>
          <p:nvPr/>
        </p:nvSpPr>
        <p:spPr>
          <a:xfrm>
            <a:off x="579120" y="130148"/>
            <a:ext cx="11054080" cy="6395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vulnerability in the JNDI Realm of Apache Tomcat </a:t>
            </a:r>
            <a:r>
              <a:rPr lang="en-IN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allowas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 attacker to authenticate using variation of usernames. 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Incorrect default permissions vulnerability allows local attackers to escalate from group tomcat to </a:t>
            </a:r>
            <a:r>
              <a:rPr lang="en-IN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rootsecurity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features vulnerability makes it </a:t>
            </a:r>
            <a:r>
              <a:rPr lang="en-IN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easiere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 remote attackers to obtain potentially sensitive information via script access to cookies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is vulnerable to remote code execution.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Tomcat allows remote attackers to cause a denial of service via partial HTTP requests 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Insufficient information vulnerability makes it possible for unauthorised users to gain access to web application resources that should have been protected.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this , by manipulating the HTTP response the attacker could poison a web-cache perform an XSS attack and/or obtain sensitive information from requests other than their own.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Improper </a:t>
            </a:r>
            <a:r>
              <a:rPr lang="en-IN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accesss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control vulnerability allows remote attackers to redirect an application HTTP traffic to an arbitrary server. An attacker is able to control the contents and name of a file on the server.</a:t>
            </a:r>
          </a:p>
        </p:txBody>
      </p:sp>
    </p:spTree>
    <p:extLst>
      <p:ext uri="{BB962C8B-B14F-4D97-AF65-F5344CB8AC3E}">
        <p14:creationId xmlns:p14="http://schemas.microsoft.com/office/powerpoint/2010/main" val="735645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FB7608-D6AF-46F5-AD20-69975190B6BF}"/>
              </a:ext>
            </a:extLst>
          </p:cNvPr>
          <p:cNvSpPr txBox="1"/>
          <p:nvPr/>
        </p:nvSpPr>
        <p:spPr>
          <a:xfrm>
            <a:off x="1066800" y="118185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screenshots of the </a:t>
            </a:r>
            <a:r>
              <a:rPr lang="en-IN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Netsparker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report is attached</a:t>
            </a:r>
            <a:endParaRPr lang="en-IN" sz="20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28FA55D-3710-4D60-994B-EF8ADC565E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4084565"/>
              </p:ext>
            </p:extLst>
          </p:nvPr>
        </p:nvGraphicFramePr>
        <p:xfrm>
          <a:off x="3616960" y="2011509"/>
          <a:ext cx="1696720" cy="9044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Packager Shell Object" showAsIcon="1" r:id="rId3" imgW="903960" imgH="478800" progId="Package">
                  <p:embed/>
                </p:oleObj>
              </mc:Choice>
              <mc:Fallback>
                <p:oleObj name="Packager Shell Object" showAsIcon="1" r:id="rId3" imgW="903960" imgH="478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16960" y="2011509"/>
                        <a:ext cx="1696720" cy="9044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2241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249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Symbol</vt:lpstr>
      <vt:lpstr>Times New Roman</vt:lpstr>
      <vt:lpstr>Office Theme</vt:lpstr>
      <vt:lpstr>Package</vt:lpstr>
      <vt:lpstr>TASK 2</vt:lpstr>
      <vt:lpstr>REPORT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</dc:title>
  <dc:creator>Gauri Babu B</dc:creator>
  <cp:lastModifiedBy>Gauri Babu B</cp:lastModifiedBy>
  <cp:revision>1</cp:revision>
  <dcterms:created xsi:type="dcterms:W3CDTF">2022-02-04T17:36:37Z</dcterms:created>
  <dcterms:modified xsi:type="dcterms:W3CDTF">2022-02-04T17:47:03Z</dcterms:modified>
</cp:coreProperties>
</file>

<file path=docProps/thumbnail.jpeg>
</file>